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530" y="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tatic.wixstatic.com/media/411437_74e72135503f45388f764a0a19411bed~mv2.jpg/v1/fill/w_453,h_604,fp_0.50_0.50,q_90/411437_74e72135503f45388f764a0a19411bed~mv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32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06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4youngmama.ru/wp-content/uploads/2/1/6/216889ed53ef6b34f6bef9312b2df5c4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4youngmama.ru/wp-content/uploads/2/1/6/216889ed53ef6b34f6bef9312b2df5c4.jpe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phonoteka.org/uploads/posts/2021-05/1620221445_15-phonoteka_org-p-fon-dlya-roditelskogo-ugolka-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08" y="15875"/>
            <a:ext cx="6843946" cy="9573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8300" y="647849"/>
            <a:ext cx="58690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Памятка для родителей</a:t>
            </a:r>
            <a:endParaRPr lang="ru-RU" dirty="0"/>
          </a:p>
          <a:p>
            <a:r>
              <a:rPr lang="ru-RU" b="1" dirty="0"/>
              <a:t>«Что должен знать и уметь ребенок 4-5 лет»</a:t>
            </a:r>
            <a:endParaRPr lang="ru-RU" dirty="0"/>
          </a:p>
          <a:p>
            <a:r>
              <a:rPr lang="ru-RU" b="1" dirty="0"/>
              <a:t>Речевое развитие:</a:t>
            </a:r>
            <a:endParaRPr lang="ru-RU" dirty="0"/>
          </a:p>
          <a:p>
            <a:r>
              <a:rPr lang="ru-RU" dirty="0"/>
              <a:t>Правильно произносить все звуки родного языка;</a:t>
            </a:r>
          </a:p>
          <a:p>
            <a:r>
              <a:rPr lang="ru-RU" dirty="0"/>
              <a:t>Использовать в речи существительные, обозначающие профессии;</a:t>
            </a:r>
          </a:p>
          <a:p>
            <a:r>
              <a:rPr lang="ru-RU" dirty="0"/>
              <a:t>Употреблять существительные с обобщающим значением: овощи, фрукты, ягоды, животные;</a:t>
            </a:r>
          </a:p>
          <a:p>
            <a:r>
              <a:rPr lang="ru-RU" dirty="0"/>
              <a:t>Согласовывать слова в роде, числе, падеже;</a:t>
            </a:r>
          </a:p>
          <a:p>
            <a:r>
              <a:rPr lang="ru-RU" dirty="0"/>
              <a:t>Употреблять предложения с однородными членами;</a:t>
            </a:r>
          </a:p>
          <a:p>
            <a:r>
              <a:rPr lang="ru-RU" dirty="0"/>
              <a:t>Пересказывать небольшие литературные тексты, составлять рассказ по сюжетной картине, игрушке, предметам;</a:t>
            </a:r>
          </a:p>
          <a:p>
            <a:r>
              <a:rPr lang="ru-RU" dirty="0"/>
              <a:t>Уметь отвечать на вопросы по содержанию прочитанного;</a:t>
            </a:r>
          </a:p>
          <a:p>
            <a:r>
              <a:rPr lang="ru-RU" dirty="0"/>
              <a:t>Читать наизусть небольшие стихотворения, </a:t>
            </a:r>
            <a:r>
              <a:rPr lang="ru-RU" dirty="0" err="1"/>
              <a:t>потешки</a:t>
            </a:r>
            <a:r>
              <a:rPr lang="ru-RU" dirty="0"/>
              <a:t>;</a:t>
            </a:r>
          </a:p>
          <a:p>
            <a:r>
              <a:rPr lang="ru-RU" dirty="0"/>
              <a:t>Воспроизводить содержание художественных произведений с помощью вопросов воспитателя.</a:t>
            </a:r>
          </a:p>
        </p:txBody>
      </p:sp>
    </p:spTree>
    <p:extLst>
      <p:ext uri="{BB962C8B-B14F-4D97-AF65-F5344CB8AC3E}">
        <p14:creationId xmlns:p14="http://schemas.microsoft.com/office/powerpoint/2010/main" val="70507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08" y="15875"/>
            <a:ext cx="6843946" cy="9573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8640" y="251519"/>
            <a:ext cx="6480720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Познавательное развитие:</a:t>
            </a:r>
            <a:endParaRPr lang="ru-RU" dirty="0"/>
          </a:p>
          <a:p>
            <a:r>
              <a:rPr lang="ru-RU" dirty="0"/>
              <a:t>Считать в пределах 5 (количественный счет), отвечать на вопрос «сколько всего»;</a:t>
            </a:r>
          </a:p>
          <a:p>
            <a:r>
              <a:rPr lang="ru-RU" dirty="0"/>
              <a:t>Сравнивать 2 группы предметов, используя счет;</a:t>
            </a:r>
          </a:p>
          <a:p>
            <a:r>
              <a:rPr lang="ru-RU" dirty="0"/>
              <a:t>Сравнивать 5 предметов разной длины, высоты, раскладывая их в возрастающем порядке по длине, высоте;</a:t>
            </a:r>
          </a:p>
          <a:p>
            <a:r>
              <a:rPr lang="ru-RU" dirty="0"/>
              <a:t>Узнавать и называть треугольник, отличать его от круга и квадрата;</a:t>
            </a:r>
          </a:p>
          <a:p>
            <a:r>
              <a:rPr lang="ru-RU" dirty="0"/>
              <a:t>Различать и называть части суток;</a:t>
            </a:r>
          </a:p>
          <a:p>
            <a:r>
              <a:rPr lang="ru-RU" dirty="0"/>
              <a:t>Определять направление движения от себя (направо, налево, вперёд, назад, вверх, вниз);</a:t>
            </a:r>
          </a:p>
          <a:p>
            <a:r>
              <a:rPr lang="ru-RU" dirty="0"/>
              <a:t>Знать правую и левую руку;</a:t>
            </a:r>
          </a:p>
          <a:p>
            <a:r>
              <a:rPr lang="ru-RU" dirty="0"/>
              <a:t>Знать и называть основные детали строительного материала (куб, брусок, пластины);</a:t>
            </a:r>
          </a:p>
          <a:p>
            <a:r>
              <a:rPr lang="ru-RU" dirty="0"/>
              <a:t>Учить анализировать образец постройки: выделять основные части и различать их по величине и форме;</a:t>
            </a:r>
          </a:p>
          <a:p>
            <a:r>
              <a:rPr lang="ru-RU" dirty="0"/>
              <a:t>Уметь конструировать из бумаги: сгибать прямоугольный лист бумаги пополам, совмещая стороны и углы;</a:t>
            </a:r>
          </a:p>
          <a:p>
            <a:r>
              <a:rPr lang="ru-RU" dirty="0"/>
              <a:t>Уметь вычленять признаки предметов (цвет, форму, величину);</a:t>
            </a:r>
          </a:p>
          <a:p>
            <a:r>
              <a:rPr lang="ru-RU" dirty="0"/>
              <a:t>Определять материал, из которого изготовлена вещь (дерево, металл, бумага, ткань);</a:t>
            </a:r>
          </a:p>
          <a:p>
            <a:r>
              <a:rPr lang="ru-RU" dirty="0"/>
              <a:t>Знать предметы мебели, одежды, посуды, некоторые фрукты, транспорт (автомашины, поезд, самолёт, пароход) ближайшего окружения;</a:t>
            </a:r>
          </a:p>
          <a:p>
            <a:r>
              <a:rPr lang="ru-RU" dirty="0"/>
              <a:t>Различать и называть части тела животного и человека;</a:t>
            </a:r>
          </a:p>
          <a:p>
            <a:r>
              <a:rPr lang="ru-RU" dirty="0"/>
              <a:t>Узнавать и называть 3-4 дерева, один кустарник, 3-4 травянистых растений;</a:t>
            </a:r>
          </a:p>
          <a:p>
            <a:r>
              <a:rPr lang="ru-RU" dirty="0"/>
              <a:t>Различать по вкусу, цвету, величине и форме 3-5 вида овощей и фруктов;</a:t>
            </a:r>
          </a:p>
          <a:p>
            <a:r>
              <a:rPr lang="ru-RU" dirty="0"/>
              <a:t>Знать 2-3 вида лесных ягод, грибов (съедобных и несъедобных);</a:t>
            </a:r>
          </a:p>
        </p:txBody>
      </p:sp>
    </p:spTree>
    <p:extLst>
      <p:ext uri="{BB962C8B-B14F-4D97-AF65-F5344CB8AC3E}">
        <p14:creationId xmlns:p14="http://schemas.microsoft.com/office/powerpoint/2010/main" val="4168608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08" y="15875"/>
            <a:ext cx="6843946" cy="9573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 flipH="1">
            <a:off x="269023" y="395536"/>
            <a:ext cx="6048671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Называть насекомых;</a:t>
            </a:r>
          </a:p>
          <a:p>
            <a:r>
              <a:rPr lang="ru-RU" dirty="0"/>
              <a:t>Иметь представления о жизни в природных условиях диких животных (заяц, лиса, медведь, волк белка, ёж): как передвигаются, чем питаются, как спасаются от врагов, приспосабливаются к жизни в зимних условиях;</a:t>
            </a:r>
          </a:p>
          <a:p>
            <a:r>
              <a:rPr lang="ru-RU" dirty="0"/>
              <a:t>Иметь представления о домашних животных и их детёнышах (об особенностях поведения, передвижения, о том, что едят, какую пользу приносят людям.</a:t>
            </a:r>
          </a:p>
          <a:p>
            <a:r>
              <a:rPr lang="ru-RU" b="1" dirty="0"/>
              <a:t>Художественно – эстетическое развитие:</a:t>
            </a:r>
            <a:endParaRPr lang="ru-RU" dirty="0"/>
          </a:p>
          <a:p>
            <a:r>
              <a:rPr lang="ru-RU" dirty="0"/>
              <a:t>Правильно передавать в рисунке форму, строение предметов, расположение частей, отношение по величине;</a:t>
            </a:r>
          </a:p>
          <a:p>
            <a:r>
              <a:rPr lang="ru-RU" dirty="0"/>
              <a:t>Изображать в одном рисунке несколько предметов, располагая их на одной линии, на всём листе, связывать их единым содержанием;</a:t>
            </a:r>
          </a:p>
          <a:p>
            <a:r>
              <a:rPr lang="ru-RU" dirty="0"/>
              <a:t>Создавать узоры на полосе, квадрате, круге и ритмично располагая элементы;</a:t>
            </a:r>
          </a:p>
          <a:p>
            <a:r>
              <a:rPr lang="ru-RU" dirty="0"/>
              <a:t>Лепить предметы, состоящие из нескольких частей;</a:t>
            </a:r>
          </a:p>
          <a:p>
            <a:r>
              <a:rPr lang="ru-RU" dirty="0"/>
              <a:t>Использовать приёмы оттягивания, сглаживания, вдавливания, прижимания и </a:t>
            </a:r>
            <a:r>
              <a:rPr lang="ru-RU" dirty="0" err="1"/>
              <a:t>примазывания</a:t>
            </a:r>
            <a:r>
              <a:rPr lang="ru-RU" dirty="0"/>
              <a:t>;</a:t>
            </a:r>
          </a:p>
          <a:p>
            <a:r>
              <a:rPr lang="ru-RU" dirty="0"/>
              <a:t>Владеть навыком рационального деление пластилина, использовать в работе стеку;</a:t>
            </a:r>
          </a:p>
          <a:p>
            <a:r>
              <a:rPr lang="ru-RU" dirty="0"/>
              <a:t>Правильно держать ножницы и действовать ими;</a:t>
            </a:r>
          </a:p>
          <a:p>
            <a:r>
              <a:rPr lang="ru-RU" dirty="0"/>
              <a:t>Резать по диагонали квадрат и четырёхугольник, вырезать круг из квадрата, овал - из четырёхугольника, делать косые срезы;</a:t>
            </a:r>
          </a:p>
          <a:p>
            <a:r>
              <a:rPr lang="ru-RU" dirty="0"/>
              <a:t>Раскладывать и наклеивать предметы, состоящие из отдельных частей;</a:t>
            </a:r>
          </a:p>
          <a:p>
            <a:r>
              <a:rPr lang="ru-RU" dirty="0"/>
              <a:t>Составлять узоры из растительных и геометрических форм на полосе, квадрате, круге и чередовать их по цвету, форме, величине и последовательно наклеивать.</a:t>
            </a:r>
          </a:p>
        </p:txBody>
      </p:sp>
    </p:spTree>
    <p:extLst>
      <p:ext uri="{BB962C8B-B14F-4D97-AF65-F5344CB8AC3E}">
        <p14:creationId xmlns:p14="http://schemas.microsoft.com/office/powerpoint/2010/main" val="3012388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4" y="-429022"/>
            <a:ext cx="6843946" cy="9573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6672" y="-44648"/>
            <a:ext cx="59046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Социально – коммуникативное развитие:</a:t>
            </a:r>
            <a:endParaRPr lang="ru-RU" dirty="0"/>
          </a:p>
          <a:p>
            <a:r>
              <a:rPr lang="ru-RU" dirty="0"/>
              <a:t>Уметь </a:t>
            </a:r>
            <a:r>
              <a:rPr lang="ru-RU" dirty="0" err="1"/>
              <a:t>договариватьс</a:t>
            </a:r>
            <a:r>
              <a:rPr lang="ru-RU" dirty="0"/>
              <a:t> с детьми, во что играть, кто кем будет в игре;</a:t>
            </a:r>
          </a:p>
          <a:p>
            <a:r>
              <a:rPr lang="ru-RU" dirty="0"/>
              <a:t>Использовать «вежливые» слова;</a:t>
            </a:r>
          </a:p>
          <a:p>
            <a:r>
              <a:rPr lang="ru-RU" dirty="0"/>
              <a:t>Иметь представление о работе своих родителей;</a:t>
            </a:r>
          </a:p>
          <a:p>
            <a:r>
              <a:rPr lang="ru-RU" dirty="0"/>
              <a:t>Знать название своей Родины;</a:t>
            </a:r>
          </a:p>
          <a:p>
            <a:r>
              <a:rPr lang="ru-RU" dirty="0"/>
              <a:t>Знать название города, деревни, где живут, улицу;</a:t>
            </a:r>
          </a:p>
          <a:p>
            <a:r>
              <a:rPr lang="ru-RU" dirty="0"/>
              <a:t>Соблюдать элементарные правила организованного поведения в детском саду;</a:t>
            </a:r>
          </a:p>
          <a:p>
            <a:r>
              <a:rPr lang="ru-RU" dirty="0"/>
              <a:t>Соблюдать правила поведения на улице и в транспорте;</a:t>
            </a:r>
          </a:p>
          <a:p>
            <a:r>
              <a:rPr lang="ru-RU" dirty="0"/>
              <a:t>Знать правила дорожного движения (улицу переходят в специальных местах, переходить только на зелёный сигнал светофора);</a:t>
            </a:r>
          </a:p>
          <a:p>
            <a:r>
              <a:rPr lang="ru-RU" dirty="0"/>
              <a:t>Соблюдать элементарные правила поведения в природе (способы безопасного взаимодействия с растениями и животными, бережного отношения к окружающей природе);</a:t>
            </a:r>
          </a:p>
          <a:p>
            <a:r>
              <a:rPr lang="ru-RU" dirty="0"/>
              <a:t>Иметь представление о значимости труда взрослых;</a:t>
            </a:r>
          </a:p>
          <a:p>
            <a:r>
              <a:rPr lang="ru-RU" dirty="0"/>
              <a:t>Бережно относится к тому, что сделано руками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338887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4" y="-2680"/>
            <a:ext cx="6843946" cy="9573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576" y="467544"/>
            <a:ext cx="6579784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Физическое развитие:</a:t>
            </a:r>
            <a:endParaRPr lang="ru-RU" dirty="0"/>
          </a:p>
          <a:p>
            <a:r>
              <a:rPr lang="ru-RU" dirty="0"/>
              <a:t>Ходить и бегать, </a:t>
            </a:r>
            <a:r>
              <a:rPr lang="ru-RU" dirty="0" err="1"/>
              <a:t>согласуя</a:t>
            </a:r>
            <a:r>
              <a:rPr lang="ru-RU" dirty="0"/>
              <a:t> движения рук и ног;</a:t>
            </a:r>
          </a:p>
          <a:p>
            <a:r>
              <a:rPr lang="ru-RU" dirty="0"/>
              <a:t>Прыгать на 2-х ногах на месте и с продвижением вперед, прыгать в длину с места не менее 70 см;</a:t>
            </a:r>
          </a:p>
          <a:p>
            <a:r>
              <a:rPr lang="ru-RU" dirty="0"/>
              <a:t>Брать, держать, переносить, класть, катать, бросать мяч из-за головы, от груди;</a:t>
            </a:r>
          </a:p>
          <a:p>
            <a:r>
              <a:rPr lang="ru-RU" dirty="0"/>
              <a:t>Метать предметы правой и левой рукой на дальность на расстояние не менее 5 метров, отбивать мяч о землю (пол) не менее 5 раз подряд;</a:t>
            </a:r>
          </a:p>
          <a:p>
            <a:r>
              <a:rPr lang="ru-RU" dirty="0"/>
              <a:t>Лазать по лесенки - стремянке, гимнастической стене не пропуская реек, перелезая с одного пролёта на другой;</a:t>
            </a:r>
          </a:p>
          <a:p>
            <a:r>
              <a:rPr lang="ru-RU" dirty="0"/>
              <a:t>Ползать, подлезать под натянутую верёвку, перелизать через бревно, лежащее на полу;</a:t>
            </a:r>
          </a:p>
          <a:p>
            <a:r>
              <a:rPr lang="ru-RU" dirty="0"/>
              <a:t>Строиться в колонну по одному, парами, в круг, шеренгу.</a:t>
            </a:r>
            <a:r>
              <a:rPr lang="ru-RU" b="1" dirty="0"/>
              <a:t> Физическое развитие:</a:t>
            </a:r>
            <a:endParaRPr lang="ru-RU" dirty="0"/>
          </a:p>
          <a:p>
            <a:r>
              <a:rPr lang="ru-RU" dirty="0"/>
              <a:t>Ходить и бегать, </a:t>
            </a:r>
            <a:r>
              <a:rPr lang="ru-RU" dirty="0" err="1"/>
              <a:t>согласуя</a:t>
            </a:r>
            <a:r>
              <a:rPr lang="ru-RU" dirty="0"/>
              <a:t> движения рук и ног;</a:t>
            </a:r>
          </a:p>
          <a:p>
            <a:r>
              <a:rPr lang="ru-RU" dirty="0"/>
              <a:t>Прыгать на 2-х ногах на месте и с продвижением вперед, прыгать в длину с места не менее 70 см;</a:t>
            </a:r>
          </a:p>
          <a:p>
            <a:r>
              <a:rPr lang="ru-RU" dirty="0"/>
              <a:t>Брать, держать, переносить, класть, катать, бросать мяч из-за головы, от груди;</a:t>
            </a:r>
          </a:p>
          <a:p>
            <a:r>
              <a:rPr lang="ru-RU" dirty="0"/>
              <a:t>Метать предметы правой и левой рукой на дальность на расстояние не менее 5 метров, отбивать мяч о землю (пол) не менее 5 раз подряд;</a:t>
            </a:r>
          </a:p>
          <a:p>
            <a:r>
              <a:rPr lang="ru-RU" dirty="0"/>
              <a:t>Лазать по лесенки - стремянке, гимнастической стене не пропуская реек, перелезая с одного пролёта на другой;</a:t>
            </a:r>
          </a:p>
          <a:p>
            <a:r>
              <a:rPr lang="ru-RU" dirty="0"/>
              <a:t>Ползать, подлезать под натянутую верёвку, перелизать через бревно, лежащее на полу;</a:t>
            </a:r>
          </a:p>
          <a:p>
            <a:r>
              <a:rPr lang="ru-RU" dirty="0"/>
              <a:t>Строиться в колонну по одному, парами, в круг, шеренгу.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5330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927</Words>
  <Application>Microsoft Office PowerPoint</Application>
  <PresentationFormat>Экран (4:3)</PresentationFormat>
  <Paragraphs>71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*</cp:lastModifiedBy>
  <cp:revision>4</cp:revision>
  <dcterms:created xsi:type="dcterms:W3CDTF">2022-07-10T07:52:48Z</dcterms:created>
  <dcterms:modified xsi:type="dcterms:W3CDTF">2022-11-21T06:53:43Z</dcterms:modified>
</cp:coreProperties>
</file>